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7A12-56CC-45FE-9DCD-86A4B384C66D}" type="datetimeFigureOut">
              <a:rPr lang="ar-EG" smtClean="0"/>
              <a:pPr/>
              <a:t>23/01/1437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50AD-D5AC-4EE7-A06B-404FCA343D1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7A12-56CC-45FE-9DCD-86A4B384C66D}" type="datetimeFigureOut">
              <a:rPr lang="ar-EG" smtClean="0"/>
              <a:pPr/>
              <a:t>23/01/1437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50AD-D5AC-4EE7-A06B-404FCA343D1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7A12-56CC-45FE-9DCD-86A4B384C66D}" type="datetimeFigureOut">
              <a:rPr lang="ar-EG" smtClean="0"/>
              <a:pPr/>
              <a:t>23/01/1437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50AD-D5AC-4EE7-A06B-404FCA343D1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7A12-56CC-45FE-9DCD-86A4B384C66D}" type="datetimeFigureOut">
              <a:rPr lang="ar-EG" smtClean="0"/>
              <a:pPr/>
              <a:t>23/01/1437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50AD-D5AC-4EE7-A06B-404FCA343D1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7A12-56CC-45FE-9DCD-86A4B384C66D}" type="datetimeFigureOut">
              <a:rPr lang="ar-EG" smtClean="0"/>
              <a:pPr/>
              <a:t>23/01/1437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50AD-D5AC-4EE7-A06B-404FCA343D1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7A12-56CC-45FE-9DCD-86A4B384C66D}" type="datetimeFigureOut">
              <a:rPr lang="ar-EG" smtClean="0"/>
              <a:pPr/>
              <a:t>23/01/1437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50AD-D5AC-4EE7-A06B-404FCA343D1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7A12-56CC-45FE-9DCD-86A4B384C66D}" type="datetimeFigureOut">
              <a:rPr lang="ar-EG" smtClean="0"/>
              <a:pPr/>
              <a:t>23/01/1437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50AD-D5AC-4EE7-A06B-404FCA343D1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7A12-56CC-45FE-9DCD-86A4B384C66D}" type="datetimeFigureOut">
              <a:rPr lang="ar-EG" smtClean="0"/>
              <a:pPr/>
              <a:t>23/01/1437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50AD-D5AC-4EE7-A06B-404FCA343D1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7A12-56CC-45FE-9DCD-86A4B384C66D}" type="datetimeFigureOut">
              <a:rPr lang="ar-EG" smtClean="0"/>
              <a:pPr/>
              <a:t>23/01/1437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50AD-D5AC-4EE7-A06B-404FCA343D1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7A12-56CC-45FE-9DCD-86A4B384C66D}" type="datetimeFigureOut">
              <a:rPr lang="ar-EG" smtClean="0"/>
              <a:pPr/>
              <a:t>23/01/1437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50AD-D5AC-4EE7-A06B-404FCA343D1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7A12-56CC-45FE-9DCD-86A4B384C66D}" type="datetimeFigureOut">
              <a:rPr lang="ar-EG" smtClean="0"/>
              <a:pPr/>
              <a:t>23/01/1437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50AD-D5AC-4EE7-A06B-404FCA343D1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47A12-56CC-45FE-9DCD-86A4B384C66D}" type="datetimeFigureOut">
              <a:rPr lang="ar-EG" smtClean="0"/>
              <a:pPr/>
              <a:t>23/01/1437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F50AD-D5AC-4EE7-A06B-404FCA343D10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الحبشة والتنافس الدولي في أفريقيا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EG" dirty="0" smtClean="0"/>
              <a:t>تتمع الحبشة بموقع استراتيجي مهم فى حوض النيل </a:t>
            </a:r>
          </a:p>
          <a:p>
            <a:r>
              <a:rPr lang="ar-EG" dirty="0" smtClean="0"/>
              <a:t> وقد ازدادت أهمية هذا الموقع  بعد افتتاح قناة السويس مما أدخلها في فلك السياسة الدولية ، وجعلها ترتبط ارتباطا وثيقا بالأحداث التى مرت بها منطقة حوض النيل . وبعد هزيمة القوات الإيطالية في عدوة ، بدأت الدول الأوربية في توجيه أنظارها إلى الحبشة ، فكان التنافس بين بريطانيا وفرنسا عليها ، وحاولت كل منهما الحصول على مركز مهم فى الحبشة تستطيع من خلاله توجيه نشاطها نحو وادى النيل ، ولذا كانت محاولاتهما في الدخول مع منليك إمبراطور الحبشة في مفاوضات ثنائية . </a:t>
            </a:r>
            <a:endParaRPr lang="ar-E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النفوذ الفرنسي أكثر قوة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ar-EG" dirty="0" smtClean="0"/>
              <a:t>يتضح من خلال بعثتى كل من لا جارد الفرنسية ورينيل رود البريطانية – إلى الحبشة أن النفوذ الفرنسي في الحبشة أصبح أكثر قوة من بريطانيا ، يدل على ذلك استمرار الحملات الفرنسية إلى وادى النيل تراعيها قوات تابعة للأمبراطور منليك . فحملة فافر الفرنسية الذى خلف بونشامب وصلت النيل في يونيه 1898 وكان يشترك معها قسم من جيش منليك . </a:t>
            </a:r>
            <a:r>
              <a:rPr lang="ar-EG" smtClean="0"/>
              <a:t>وإن دل ذلك فإنما يدل على أن الدبلوماسية البريطانية فشلت فى تحويل أنظار منليك عن صداقته للحكومة الفرنسية ، وبالتالى أصبحت المواجهة بين بريطانيا وفرنسا في أعالي النيل أمرا لا مفر منه . </a:t>
            </a:r>
            <a:endParaRPr lang="ar-E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أ- بعثة لاجارد إلى الحبشة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كانت في مقدمة الدول الأوربية التى كان لها نشاط في الحبشة منذ أواخر القرن التاسع عشر . فقد أبدى الرئيس الفرنسي فيلكس فور استعداد بلاده الدخول في مفاوضات مع أثيوبيا لعقد معاهدة بين الطرفين ، لذا قررت الحكومة الفرنسية إرسال مسيو لاجارد – حاكم الصومال الفرنسي – في بعثة إلى أثيوبيا في ديسمبر عام 1896 ، لتقوية النفوذ الفرنسي في أثيوبيا . وصدرت التعليمات إلى لاجارد ببذل كل ما يستطيع ليمهد الطريق لحملتين مهمتهما الوصول إلى النيل الأولى بقيادة كلوشيت والثانية بقيادة بونفالو . </a:t>
            </a:r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لاجارد وصل أديس أبابا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وصل لاجارد إلى أديس أبابا في مارس 1897 ، وقد استقبله منليك استقبالا فاترا ، لأنه كان يعتقد أن لاجارد له علاقات مع الإيطاليين قبل عدوة . لكن لا جارد تمكن من عقد اتفاق مع منليك لتعيين الحدود بين الصومال الفرنسي وأثيوبيا . وأظهرت فرنسا أنها ليس لها ميول عدوانية في الأراضي الأثيوبية في حوض النيل . </a:t>
            </a:r>
            <a:endParaRPr lang="ar-E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قلق الحكومة البريطانية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EG" dirty="0" smtClean="0"/>
              <a:t>كان من الطبيعي أن يثير هذا النشاط الفرنسي في أثيوبيا قلق الحكومة البريطانية ولا سيما بعد أن أصبح لدى حكومة لندن الأدلة على نجاح خطط فرنسا في الحبشة ، فالسياسة البريطانية كانت تخشى من أن تقدم فرنسا وأثيوبيا ومساعدتهما لأنصار المهدية في صراعهم المنتظر مع بريطانيا ، وذلك بتهريب الأسلحة إليهم عن طريق الأراضي الأثيوبية ، كما استجاب منليك للمقترحات الفرنسية في حوض النيل . </a:t>
            </a:r>
            <a:endParaRPr lang="ar-E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بعثة رينيل رود إلى الحبشة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لم يكن في استطاعة الحكومة البريطانية أن تقف موقف المشاهد من التقارب الذى حدث بين فرنسا وأثيوبيا مما دفعها إلى إرسال بعثة بقيادة رينيل رود إلى أثيوبيا . </a:t>
            </a:r>
          </a:p>
          <a:p>
            <a:r>
              <a:rPr lang="ar-EG" dirty="0" smtClean="0"/>
              <a:t>بعد أن عزمت الدبلوماسية البريطانية على تنفيذ حملة الخرطوم ، حاولت إقامة علاقات طيبة مع أثيوبيا على أساس أنه سوف تثار عاجلا أو آجلا على الحدود مع إمبراطور أثيوبيا . </a:t>
            </a:r>
            <a:endParaRPr lang="ar-E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تشكيل بعثة رينيل رود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EG" dirty="0" smtClean="0"/>
              <a:t>تكونت بعثة رينيل رود من ضباط بريطانيين ومصريين ذوى قوة بدنية مهيبة ، منهم الكابتن جليخن وكان من قسم المخابرات بوزارة الحرب البريطانية ، والكولونيل ونجت رئيس المخابرات العسكرية في الجيش المصري ، أما ترجمان البعثة فكان والدو هيمانوت أحد الأحباش المقيمين بالقاهرة . وصلت البعثة أديس أبابا في أبريل 1897 ورحب بها منليك ترحيبا حارا . </a:t>
            </a:r>
            <a:endParaRPr lang="ar-E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معاهدة أديس أبابا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EG" dirty="0" smtClean="0"/>
              <a:t>وصلت التقارير إلى الخارجية البريطانية مشيرة إلى أن موقف منليك كان الحياد غير المرغوب فيه . وانتهت المفاوضات بين رود ومنليك بعقد اتفاق اديس ابابا مايو 1897 لتعيين الحدود بين أثيوبيا والصومال البريطاني . وبذلك زال سوء التفاهم بين بريطانيا ومنليك بسبب الموقف البريطاني من التوسع الإيطالي في أريتريا ومساندة بريطانيا لإيطاليا . </a:t>
            </a:r>
            <a:endParaRPr lang="ar-E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تقييم البعثة البريطانية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EG" dirty="0" smtClean="0"/>
              <a:t>لم تكن البعثة البريطانية موفقة في مباحثاتهما فيما يتعلق بوضع حد لنشاط الحملات الفرنسية أو وقف زحفها نحو وادى النيل . فالفرنسيون تمكنوا من الوصول بحملتهم بقيادة بونشامب إلى السوباط في ديسمبر 1897 . كما أن الحملات الأربع التى أرسلها منليك بعد رحيل رود من أديس أبابا والتى كانت جزءا من المحاولات الواسعة التى أراد بها منليك توسيع حدوده نحو حوض النيل وتثبيتها . لم تكن هذه الحملات دليلا عن تبادل الثقة بين منليك والحكومة البريطانية .   </a:t>
            </a:r>
            <a:endParaRPr lang="ar-E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عودة رود إلى لندن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عاد رود إلى لندن في يونيه 1898 وأجرى محادثات طويلة مع سالزبري ، وأوضح رئيس الوزراء إنه لا يهتم بالتضحية ببعض الأراضي في الصومال البريطاني لأثيوبيا ، لكنه قلق جدا بشأن خطر وصول الفرنسيين إلي النيل . وأكد رود تلك المخاوف وحثه على سرعة قيام حملة من أوغندا تسير بجوار النيل إلى فاشودة . </a:t>
            </a:r>
            <a:endParaRPr lang="ar-E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729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الحبشة والتنافس الدولي في أفريقيا </vt:lpstr>
      <vt:lpstr>أ- بعثة لاجارد إلى الحبشة </vt:lpstr>
      <vt:lpstr>لاجارد وصل أديس أبابا </vt:lpstr>
      <vt:lpstr>قلق الحكومة البريطانية </vt:lpstr>
      <vt:lpstr>بعثة رينيل رود إلى الحبشة </vt:lpstr>
      <vt:lpstr>تشكيل بعثة رينيل رود </vt:lpstr>
      <vt:lpstr>معاهدة أديس أبابا </vt:lpstr>
      <vt:lpstr>تقييم البعثة البريطانية </vt:lpstr>
      <vt:lpstr>عودة رود إلى لندن </vt:lpstr>
      <vt:lpstr>النفوذ الفرنسي أكثر قوة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</dc:creator>
  <cp:lastModifiedBy>m</cp:lastModifiedBy>
  <cp:revision>14</cp:revision>
  <dcterms:created xsi:type="dcterms:W3CDTF">2015-11-04T17:13:46Z</dcterms:created>
  <dcterms:modified xsi:type="dcterms:W3CDTF">2015-11-05T11:46:28Z</dcterms:modified>
</cp:coreProperties>
</file>